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5" r:id="rId12"/>
    <p:sldId id="266" r:id="rId13"/>
    <p:sldId id="273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85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64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op basis van aanwijzingen voorspellen waar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 over gaat en wat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schrijfdoel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auteur is. 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betekenissen van (spreek-)woorden in het woordenboek opzoeken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verduidelijken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betekenisvolle zinnen.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225" y="2914055"/>
            <a:ext cx="20097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5998" y="1597424"/>
            <a:ext cx="669535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mogelijke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548864"/>
            <a:ext cx="66953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20454" y="4208529"/>
            <a:ext cx="669089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3767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998" y="2224025"/>
            <a:ext cx="1856040" cy="165369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3064057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78987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kstvak 16"/>
          <p:cNvSpPr txBox="1"/>
          <p:nvPr/>
        </p:nvSpPr>
        <p:spPr>
          <a:xfrm>
            <a:off x="6990165" y="6322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990165" y="1095336"/>
            <a:ext cx="47207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(vraag &amp; antwoord)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oorbereiding 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149" y="6282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678149" y="1095336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kopieerblad ‘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woordwebb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1572571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974" y="1834589"/>
            <a:ext cx="1515293" cy="1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62" y="1990726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Kies een dier voor de muurkrant.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Zoek alvast informatie.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461" y="3337165"/>
            <a:ext cx="3615982" cy="23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muurkrant maken waarop de verschillen tussen de soorten dieren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duidelijk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worden.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298502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14"/>
          <p:cNvSpPr txBox="1"/>
          <p:nvPr/>
        </p:nvSpPr>
        <p:spPr>
          <a:xfrm>
            <a:off x="696000" y="3518320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30 t/m 35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Muurkrant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van de 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verschillende diersoorten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9"/>
          <p:cNvSpPr txBox="1"/>
          <p:nvPr/>
        </p:nvSpPr>
        <p:spPr>
          <a:xfrm>
            <a:off x="695325" y="65923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112715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6587" y="309227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819" y="1888732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89" y="4666671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15963" y="659233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112715"/>
            <a:ext cx="508608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45" y="1666305"/>
            <a:ext cx="551985" cy="524036"/>
          </a:xfrm>
          <a:prstGeom prst="rect">
            <a:avLst/>
          </a:prstGeom>
        </p:spPr>
      </p:pic>
      <p:sp>
        <p:nvSpPr>
          <p:cNvPr id="18" name="Tekstvak 12"/>
          <p:cNvSpPr txBox="1"/>
          <p:nvPr/>
        </p:nvSpPr>
        <p:spPr>
          <a:xfrm>
            <a:off x="6515962" y="4749426"/>
            <a:ext cx="508608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Zijn we het nog eens met 	onze voorspellingen?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515962" y="4305708"/>
            <a:ext cx="441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145" y="540710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teamboekje inleveren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Picture 12" descr="Een aap op de w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47" y="4267795"/>
            <a:ext cx="1394283" cy="1614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638567"/>
            <a:ext cx="551985" cy="524036"/>
          </a:xfrm>
          <a:prstGeom prst="rect">
            <a:avLst/>
          </a:prstGeom>
        </p:spPr>
      </p:pic>
      <p:pic>
        <p:nvPicPr>
          <p:cNvPr id="12" name="Picture 11" descr="Een aap op de w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97" y="3162603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9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tram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afzijdig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invasie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kabbelde (kabbelen)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hoorn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wees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onafscheidelijk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list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iets met elkaar gemeen hebben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onopvallend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greppel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uitroeiing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 (woorden)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(betekenis &amp;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zin)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3500" y="1927381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07812" y="1244700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mogelijke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96000" y="1236737"/>
            <a:ext cx="571670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/verduidelijken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91500" y="770601"/>
            <a:ext cx="552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12296" y="770601"/>
            <a:ext cx="5761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68" y="298131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733" y="1716716"/>
            <a:ext cx="1804866" cy="118064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3409438-0865-43C1-BB69-E569C4F766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296" y="2045020"/>
            <a:ext cx="551985" cy="524036"/>
          </a:xfrm>
          <a:prstGeom prst="rect">
            <a:avLst/>
          </a:prstGeom>
        </p:spPr>
      </p:pic>
      <p:pic>
        <p:nvPicPr>
          <p:cNvPr id="21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928" y="4235733"/>
            <a:ext cx="2308486" cy="205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(woorden van de week/vraag &amp; antwoord)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87" y="2979794"/>
            <a:ext cx="3255089" cy="2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belangrijkste informatie uit de tekst halen over de eerste dagen van de Tweede Wereldoorlog.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benoemen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waarom de mandril belangrijk is voor de dierentuin.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verschillen benoemen tussen de dierentuinen van vroeger en van nu.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37" y="2914055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20454" y="1623528"/>
            <a:ext cx="661176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mogelijke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54886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5999" y="4225428"/>
            <a:ext cx="660731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bespreken, teamopdracht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43675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104" y="2588529"/>
            <a:ext cx="1446933" cy="12891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3048780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43" y="473148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309471"/>
            <a:ext cx="900331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5324" y="79243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525" y="2634134"/>
            <a:ext cx="2756034" cy="18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Een aap op de wc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vertellen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hoe Kali in handen van een Duitse handelaar kwam.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informatie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opzoeken over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Nasor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formuleren voor de directeur van de Rotterdamse Diergaarde.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Een aap op de w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887" y="2606279"/>
            <a:ext cx="2013438" cy="23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2242</TotalTime>
  <Words>1165</Words>
  <Application>Microsoft Office PowerPoint</Application>
  <PresentationFormat>Widescreen</PresentationFormat>
  <Paragraphs>290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179</cp:revision>
  <dcterms:created xsi:type="dcterms:W3CDTF">2017-07-26T14:05:48Z</dcterms:created>
  <dcterms:modified xsi:type="dcterms:W3CDTF">2022-09-01T12:02:51Z</dcterms:modified>
</cp:coreProperties>
</file>